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Страница 66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77346" cy="9501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Страница 67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3071858"/>
            <a:ext cx="9048750" cy="9929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Страница 68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4572056"/>
            <a:ext cx="9048750" cy="11430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Страница 69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214734"/>
            <a:ext cx="9204325" cy="9787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Страница 70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642966"/>
            <a:ext cx="9048750" cy="7500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kelttt05</dc:creator>
  <cp:lastModifiedBy>kelttt05</cp:lastModifiedBy>
  <cp:revision>1</cp:revision>
  <dcterms:created xsi:type="dcterms:W3CDTF">2017-12-03T12:57:50Z</dcterms:created>
  <dcterms:modified xsi:type="dcterms:W3CDTF">2017-12-03T13:03:18Z</dcterms:modified>
</cp:coreProperties>
</file>