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57150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en-US" dirty="0" smtClean="0"/>
              <a:t>William </a:t>
            </a:r>
            <a:r>
              <a:rPr lang="en-US" dirty="0" err="1" smtClean="0"/>
              <a:t>Shakespiare</a:t>
            </a:r>
            <a:r>
              <a:rPr lang="en-US" dirty="0" smtClean="0"/>
              <a:t> </a:t>
            </a:r>
            <a:r>
              <a:rPr lang="ru-RU" dirty="0" smtClean="0"/>
              <a:t>1564-1616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assolkino.narod.ru/SSS/shekspir-41552-500x3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357298"/>
            <a:ext cx="8358246" cy="46244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Queen Victoria </a:t>
            </a:r>
            <a:r>
              <a:rPr lang="ru-RU" dirty="0" smtClean="0"/>
              <a:t>1819-1901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4338" name="Picture 2" descr="http://politikus.ru/uploads/posts/2013-12/1386186726_59319_o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071546"/>
            <a:ext cx="7929618" cy="51197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Ernest Hemingway </a:t>
            </a:r>
            <a:r>
              <a:rPr lang="ru-RU" dirty="0" smtClean="0"/>
              <a:t>1898-1961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 descr="http://www.funlib.ru/cimg/2014/101600/16069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357298"/>
            <a:ext cx="8205792" cy="48815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Queen Elizabeth I</a:t>
            </a:r>
            <a:r>
              <a:rPr lang="ru-RU" dirty="0" smtClean="0"/>
              <a:t>1533-1603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http://img1.liveinternet.ru/images/attach/c/1/62/609/62609947_ermine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428736"/>
            <a:ext cx="8215370" cy="49053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King Henry (8 )</a:t>
            </a:r>
            <a:r>
              <a:rPr lang="ru-RU" dirty="0" smtClean="0"/>
              <a:t>1491-1547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2" name="Picture 4" descr="http://fk-tudas.hu/wp-content/uploads/2014/02/VIII.-Henri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43050"/>
            <a:ext cx="8143932" cy="44958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Ludwig Van Beethoven</a:t>
            </a:r>
            <a:r>
              <a:rPr lang="ru-RU" dirty="0" smtClean="0"/>
              <a:t>1770-1827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https://im1-tub-ru.yandex.net/i?id=9ef8afc7d04d511fa60962f6680e8981&amp;n=33&amp;h=215&amp;w=17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643050"/>
            <a:ext cx="7929618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Yuri Gagarin </a:t>
            </a:r>
            <a:r>
              <a:rPr lang="ru-RU" dirty="0" smtClean="0"/>
              <a:t>1934-1968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 descr="http://ugranow.ru/wp-content/uploads/2015/03/foto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43050"/>
            <a:ext cx="8143932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Napoleon Bonaparte </a:t>
            </a:r>
            <a:r>
              <a:rPr lang="ru-RU" smtClean="0"/>
              <a:t>1769-1821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http://img.desmotivaciones.es/201102/napoleo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14488"/>
            <a:ext cx="8143932" cy="4629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1926- 12 </a:t>
            </a:r>
            <a:r>
              <a:rPr lang="ru-RU" smtClean="0"/>
              <a:t>апрель правит с 1952  года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internovosti.ru/photos/2009/6/6/m1804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357298"/>
            <a:ext cx="8358246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39</Words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William Shakespiare 1564-1616</vt:lpstr>
      <vt:lpstr>Queen Victoria 1819-1901</vt:lpstr>
      <vt:lpstr>Ernest Hemingway 1898-1961</vt:lpstr>
      <vt:lpstr>Queen Elizabeth I1533-1603</vt:lpstr>
      <vt:lpstr> King Henry (8 )1491-1547</vt:lpstr>
      <vt:lpstr>Ludwig Van Beethoven1770-1827</vt:lpstr>
      <vt:lpstr> Yuri Gagarin 1934-1968</vt:lpstr>
      <vt:lpstr>Napoleon Bonaparte 1769-1821</vt:lpstr>
      <vt:lpstr>1926- 12 апрель правит с 1952  года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1564-1616</dc:title>
  <dc:creator>kelttt05</dc:creator>
  <cp:lastModifiedBy>kelttt05</cp:lastModifiedBy>
  <cp:revision>5</cp:revision>
  <dcterms:created xsi:type="dcterms:W3CDTF">2016-12-13T08:23:15Z</dcterms:created>
  <dcterms:modified xsi:type="dcterms:W3CDTF">2018-05-09T15:00:23Z</dcterms:modified>
</cp:coreProperties>
</file>