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5" d="100"/>
          <a:sy n="95" d="100"/>
        </p:scale>
        <p:origin x="-6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6D92F-181F-48EE-B37A-DD776EFE8A6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00823-24F6-4BA2-862F-F942AB565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Pictures\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6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Pictures\6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Pictures\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2018-12-17T18:39:00Z</dcterms:created>
  <dcterms:modified xsi:type="dcterms:W3CDTF">2018-12-25T16:23:12Z</dcterms:modified>
</cp:coreProperties>
</file>