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24" r:id="rId2"/>
    <p:sldId id="258" r:id="rId3"/>
    <p:sldId id="257" r:id="rId4"/>
    <p:sldId id="259" r:id="rId5"/>
    <p:sldId id="260" r:id="rId6"/>
    <p:sldId id="261" r:id="rId7"/>
    <p:sldId id="327" r:id="rId8"/>
    <p:sldId id="262" r:id="rId9"/>
    <p:sldId id="263" r:id="rId10"/>
    <p:sldId id="336" r:id="rId11"/>
    <p:sldId id="345" r:id="rId12"/>
    <p:sldId id="344" r:id="rId13"/>
    <p:sldId id="346" r:id="rId14"/>
    <p:sldId id="340" r:id="rId15"/>
    <p:sldId id="338" r:id="rId16"/>
    <p:sldId id="339" r:id="rId17"/>
    <p:sldId id="337" r:id="rId18"/>
    <p:sldId id="265" r:id="rId19"/>
    <p:sldId id="264" r:id="rId20"/>
    <p:sldId id="266" r:id="rId21"/>
    <p:sldId id="267" r:id="rId22"/>
    <p:sldId id="268" r:id="rId23"/>
    <p:sldId id="269" r:id="rId24"/>
    <p:sldId id="310" r:id="rId25"/>
    <p:sldId id="272" r:id="rId26"/>
    <p:sldId id="318" r:id="rId27"/>
    <p:sldId id="270" r:id="rId28"/>
    <p:sldId id="332" r:id="rId29"/>
    <p:sldId id="334" r:id="rId30"/>
    <p:sldId id="348" r:id="rId31"/>
    <p:sldId id="347" r:id="rId32"/>
    <p:sldId id="350" r:id="rId33"/>
    <p:sldId id="351" r:id="rId34"/>
    <p:sldId id="352" r:id="rId35"/>
    <p:sldId id="349" r:id="rId36"/>
    <p:sldId id="313" r:id="rId37"/>
    <p:sldId id="312" r:id="rId38"/>
    <p:sldId id="311" r:id="rId39"/>
    <p:sldId id="326" r:id="rId40"/>
    <p:sldId id="315" r:id="rId41"/>
    <p:sldId id="325" r:id="rId42"/>
    <p:sldId id="317" r:id="rId43"/>
    <p:sldId id="316" r:id="rId44"/>
    <p:sldId id="288" r:id="rId45"/>
    <p:sldId id="314" r:id="rId46"/>
    <p:sldId id="333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s://commons.wikimedia.org/wiki/File:Bewicks.swan.slimbridge.arp.jpg?uselang=ru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11\Downloads\ff116f11c4c99194caabb073d3a4bb45_i-423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-571528"/>
            <a:ext cx="9144000" cy="74295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8800" b="1" i="1" dirty="0" smtClean="0">
                <a:solidFill>
                  <a:srgbClr val="FF0000"/>
                </a:solidFill>
              </a:rPr>
              <a:t>День экологии сознания</a:t>
            </a:r>
            <a:endParaRPr lang="ru-RU" sz="8800" b="1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ocuments\70854a0238f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20000" contrast="10000"/>
          </a:blip>
          <a:srcRect/>
          <a:stretch>
            <a:fillRect/>
          </a:stretch>
        </p:blipFill>
        <p:spPr bwMode="auto">
          <a:xfrm>
            <a:off x="0" y="-181586"/>
            <a:ext cx="9144000" cy="75117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111\Downloads\154929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11\Downloads\large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-130792" y="1"/>
            <a:ext cx="9274791" cy="69244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111\Downloads\images (7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-285784" y="-214337"/>
            <a:ext cx="9429784" cy="75958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111\Downloads\ff116f11c4c99194caabb073d3a4bb45_i-423.jpg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-571528"/>
            <a:ext cx="9144000" cy="74295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Красная книга Дагестана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111\Downloads\dagestan_redbppk (2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2000240"/>
            <a:ext cx="3429024" cy="44577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Отряд Хищные , семейство Кошачьи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Камышовый кот, или Хаус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83970" name="Picture 2" descr="C:\Users\111\Downloads\275px-Felis-chaus-Sofia-Zoo-20120125-croppe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764480" y="1428737"/>
            <a:ext cx="7761879" cy="47149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Отряд хищные , семейство Кошачьи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Переднеазиатский леопард, 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или Кавказский барс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111\Downloads\images (6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615781"/>
            <a:ext cx="7786742" cy="46018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Отряд </a:t>
            </a:r>
            <a:r>
              <a:rPr lang="ru-RU" sz="3200" b="1" dirty="0" err="1" smtClean="0">
                <a:solidFill>
                  <a:srgbClr val="FF0000"/>
                </a:solidFill>
              </a:rPr>
              <a:t>Гусеобразные</a:t>
            </a:r>
            <a:r>
              <a:rPr lang="ru-RU" sz="3200" b="1" dirty="0" smtClean="0">
                <a:solidFill>
                  <a:srgbClr val="FF0000"/>
                </a:solidFill>
              </a:rPr>
              <a:t>, семейство Утиные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Малый лебедь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6" name="Содержимое 5" descr="Bewicks.swan.slimbridge.arp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571472" y="1500174"/>
            <a:ext cx="8143932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F:\ЭКО урок\full_ekologiyakopiy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8429684" cy="621510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F:\ЭКО урок\234033_s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8358246" cy="614366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ЭКО урок\498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428596" y="285728"/>
            <a:ext cx="8429684" cy="614366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F:\ЭКО урок\nature-ecolog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8358246" cy="621510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F:\ЭКО урок\af6cd5f92bf8bbc682285fb2e3f9d59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8358246" cy="628654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F:\ЭКО урок\8E5862DD-A071-4E0A-8FCD-C8AC7154A2F2_w640_r1_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8429684" cy="614366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F:\ЭКО урок\33234_165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8429684" cy="614366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ЭКО урок\feb5b92406f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214290"/>
            <a:ext cx="8572560" cy="635798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F:\ЭКО урок\pererabotka_musor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90"/>
            <a:ext cx="8501122" cy="628654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F:\ЭКО урок\600x10000_in__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214290"/>
            <a:ext cx="8572560" cy="628654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F:\ЭКО урок\компост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8429684" cy="607223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Проект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«Проблема утилизации мусора в селе </a:t>
            </a:r>
            <a:r>
              <a:rPr lang="ru-RU" b="1" i="1" dirty="0" err="1" smtClean="0">
                <a:solidFill>
                  <a:srgbClr val="FF0000"/>
                </a:solidFill>
              </a:rPr>
              <a:t>Дуранги</a:t>
            </a:r>
            <a:r>
              <a:rPr lang="ru-RU" b="1" i="1" dirty="0" smtClean="0">
                <a:solidFill>
                  <a:srgbClr val="FF0000"/>
                </a:solidFill>
              </a:rPr>
              <a:t>»</a:t>
            </a:r>
          </a:p>
          <a:p>
            <a:pPr algn="ctr"/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4" name="Picture 2" descr="F:\ЭКО урок\33234_16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2794533"/>
            <a:ext cx="4929222" cy="35924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11\Downloads\ff116f11c4c99194caabb073d3a4bb45_i-423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0" y="-571528"/>
            <a:ext cx="9144000" cy="74295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«Стремление получить удовольствие немедленно,</a:t>
            </a:r>
            <a:endParaRPr lang="ru-RU" b="1" dirty="0" smtClean="0">
              <a:solidFill>
                <a:srgbClr val="FF0000"/>
              </a:solidFill>
            </a:endParaRPr>
          </a:p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всегда будет сильнее голоса совести.</a:t>
            </a:r>
            <a:endParaRPr lang="ru-RU" b="1" dirty="0" smtClean="0">
              <a:solidFill>
                <a:srgbClr val="FF0000"/>
              </a:solidFill>
            </a:endParaRPr>
          </a:p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Людей не останавливает даже страх,</a:t>
            </a:r>
            <a:endParaRPr lang="ru-RU" b="1" dirty="0" smtClean="0">
              <a:solidFill>
                <a:srgbClr val="FF0000"/>
              </a:solidFill>
            </a:endParaRPr>
          </a:p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что их собственным детям нечем будет дышать»</a:t>
            </a:r>
            <a:endParaRPr lang="ru-RU" b="1" dirty="0" smtClean="0">
              <a:solidFill>
                <a:srgbClr val="FF0000"/>
              </a:solidFill>
            </a:endParaRPr>
          </a:p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Бернар </a:t>
            </a:r>
            <a:r>
              <a:rPr lang="ru-RU" b="1" i="1" dirty="0" err="1" smtClean="0">
                <a:solidFill>
                  <a:srgbClr val="FF0000"/>
                </a:solidFill>
              </a:rPr>
              <a:t>Вербер</a:t>
            </a:r>
            <a:endParaRPr lang="ru-RU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F:\ЭКО урок\0_67891_5cc4611c_X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8429684" cy="621510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29717" cy="7131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908" y="0"/>
            <a:ext cx="928690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150783" y="108930"/>
            <a:ext cx="8850373" cy="6749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214282" y="214290"/>
            <a:ext cx="8715436" cy="656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11\Downloads\ff116f11c4c99194caabb073d3a4bb45_i-423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-571528"/>
            <a:ext cx="9144000" cy="74295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8800" b="1" i="1" dirty="0" smtClean="0">
                <a:solidFill>
                  <a:srgbClr val="FF0000"/>
                </a:solidFill>
              </a:rPr>
              <a:t>День экологии сознания</a:t>
            </a:r>
            <a:endParaRPr lang="ru-RU" sz="8800" b="1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F:\ЭКО урок\земля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42852"/>
            <a:ext cx="8286808" cy="6500858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F:\ЭКО урок\жаворонок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8715435" cy="6215106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F:\ЭКО урок\бабочка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8572560" cy="6357982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ЭКО урок\0_80032_95f06a5f_X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8643998" cy="6286544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F:\ЭКО урок\1279738844_1279561561_1279360412_nature_landsacpe_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8358245" cy="621510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F:\ЭКО урок\краб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214290"/>
            <a:ext cx="8643998" cy="6286544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F:\ЭКО урок\баобабы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214290"/>
            <a:ext cx="8572560" cy="6286544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F:\ЭКО урок\ястреб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8572559" cy="6286544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ЭКО урок\лун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285728"/>
            <a:ext cx="8572560" cy="6286544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G:\DCIM\101MSDCF\DSC021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214290"/>
            <a:ext cx="8572560" cy="6357982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F:\ЭКО урок\земля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4290"/>
            <a:ext cx="8143932" cy="642942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11\Downloads\ff116f11c4c99194caabb073d3a4bb45_i-4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-280222"/>
            <a:ext cx="9144000" cy="821537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000" b="1" i="1" dirty="0" smtClean="0">
                <a:solidFill>
                  <a:srgbClr val="FF0000"/>
                </a:solidFill>
              </a:rPr>
              <a:t>Спасибо всем</a:t>
            </a:r>
            <a:endParaRPr lang="ru-RU" sz="80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F:\ЭКО урок\1207225889krak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428597" y="285728"/>
            <a:ext cx="8286808" cy="621510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F:\ЭКО урок\1271761867_28165269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8429683" cy="621510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F:\ЭКО урок\2a4de4a32ac576c1aea807383be274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285720" y="214290"/>
            <a:ext cx="8572560" cy="642942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F:\ЭКО урок\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428596" y="285728"/>
            <a:ext cx="8358246" cy="614366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F:\ЭКО урок\70366146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8429684" cy="621510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</TotalTime>
  <Words>63</Words>
  <Application>Microsoft Office PowerPoint</Application>
  <PresentationFormat>Экран (4:3)</PresentationFormat>
  <Paragraphs>14</Paragraphs>
  <Slides>46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Тема Office</vt:lpstr>
      <vt:lpstr>День экологии сознания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Красная книга Дагестана</vt:lpstr>
      <vt:lpstr>Отряд Хищные , семейство Кошачьи Камышовый кот, или Хаус</vt:lpstr>
      <vt:lpstr>Отряд хищные , семейство Кошачьи Переднеазиатский леопард,  или Кавказский барс </vt:lpstr>
      <vt:lpstr>Отряд Гусеобразные, семейство Утиные Малый лебедь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Проект </vt:lpstr>
      <vt:lpstr>Слайд 29</vt:lpstr>
      <vt:lpstr>Слайд 30</vt:lpstr>
      <vt:lpstr>Слайд 31</vt:lpstr>
      <vt:lpstr>Слайд 32</vt:lpstr>
      <vt:lpstr>Слайд 33</vt:lpstr>
      <vt:lpstr>Слайд 34</vt:lpstr>
      <vt:lpstr>День экологии сознания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Спасибо всем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экологии сознания</dc:title>
  <cp:lastModifiedBy>111</cp:lastModifiedBy>
  <cp:revision>39</cp:revision>
  <dcterms:modified xsi:type="dcterms:W3CDTF">2017-04-13T17:08:14Z</dcterms:modified>
</cp:coreProperties>
</file>