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308" r:id="rId3"/>
    <p:sldId id="294" r:id="rId4"/>
    <p:sldId id="269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10" r:id="rId13"/>
    <p:sldId id="311" r:id="rId14"/>
    <p:sldId id="312" r:id="rId15"/>
    <p:sldId id="316" r:id="rId16"/>
    <p:sldId id="315" r:id="rId17"/>
    <p:sldId id="317" r:id="rId18"/>
    <p:sldId id="318" r:id="rId19"/>
    <p:sldId id="321" r:id="rId20"/>
    <p:sldId id="320" r:id="rId21"/>
    <p:sldId id="292" r:id="rId22"/>
    <p:sldId id="29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0000CC"/>
    <a:srgbClr val="0033CC"/>
    <a:srgbClr val="C10714"/>
    <a:srgbClr val="FF3F3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F6D1D-782B-45CE-89F1-F9E1D2290C0A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03288-6E00-464C-8075-4C174438C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C1A7-C28C-478E-A9FF-CD816A504040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1100D-DF46-41A3-A003-B99017285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E4E64-C016-4D05-904A-0DEB40B8C80C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5EC9C-342C-445B-A9B7-E089A69DA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205F4-4F73-49CF-934F-E45910491CD5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121C1-3AD7-4F3B-B5AB-CB89FEECA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D4C77-01DB-4680-84E7-D4AEDD0113C7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2E900-7073-411E-9F49-33DEB2906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AEA8C-023E-4BEE-A7D4-969BB4715565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B4522-95A8-4DC5-99BE-8C794F858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86022-5F93-4B1A-8E9F-CE0789C31B8B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4BCB-6A00-4670-B62A-DDE9FC62A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4363C-2918-43C0-84E5-86526F0C7552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369B8-D79A-4BAF-B8F0-81DEAE401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5F46-3F32-4C3D-8723-48BE24823F1E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06BFA-04A0-4B07-BD3B-2A8FF134B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F668E-08D6-4745-AE80-671CD084C0EA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A114-6F7A-4627-81DF-12DEFBAD7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EB43E-74C1-4968-B281-64239EF2EBDD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77A14-E66B-4212-9FAA-BAD4B9BD1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FDFA5E-545C-4490-8BA6-C1FD3BA14D0B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B2ACA9-24BE-4182-B681-C52FDB6BE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857232"/>
            <a:ext cx="8569325" cy="360045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00B050"/>
                </a:solidFill>
              </a:rPr>
              <a:t/>
            </a:r>
            <a:br>
              <a:rPr lang="en-US" sz="4000" b="1" dirty="0" smtClean="0">
                <a:solidFill>
                  <a:srgbClr val="00B050"/>
                </a:solidFill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ru-RU" sz="4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00438"/>
            <a:ext cx="6286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Подготовлена учителем 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Дурангинская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Дадаевой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Хадижат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714356"/>
            <a:ext cx="61436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 2</a:t>
            </a:r>
          </a:p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Step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74305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642918"/>
            <a:ext cx="4143399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ychenko-5-kl-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714488"/>
            <a:ext cx="5235154" cy="3115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428604"/>
          <a:ext cx="8501122" cy="50834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0561"/>
                <a:gridCol w="4250561"/>
              </a:tblGrid>
              <a:tr h="811563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Личные</a:t>
                      </a:r>
                      <a:r>
                        <a:rPr lang="ru-RU" sz="2400" b="1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местоимения</a:t>
                      </a:r>
                      <a:endParaRPr lang="ru-RU" sz="24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Притяжательные местоимения</a:t>
                      </a:r>
                      <a:endParaRPr lang="ru-RU" sz="24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2567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2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My</a:t>
                      </a:r>
                      <a:r>
                        <a:rPr lang="ru-RU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    мой,</a:t>
                      </a:r>
                      <a:r>
                        <a:rPr lang="ru-RU" sz="28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моя, моё, мои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2567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r>
                        <a:rPr lang="ru-RU" sz="2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    ты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Your </a:t>
                      </a:r>
                      <a:r>
                        <a:rPr lang="ru-RU" sz="2800" b="1" i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твой, твоя</a:t>
                      </a:r>
                      <a:r>
                        <a:rPr lang="ru-RU" sz="2800" b="1" i="0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твоё</a:t>
                      </a:r>
                      <a:endParaRPr lang="ru-RU" sz="2800" b="1" i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2567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</a:t>
                      </a:r>
                      <a:r>
                        <a:rPr lang="ru-RU" sz="2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он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His</a:t>
                      </a:r>
                      <a:r>
                        <a:rPr lang="ru-RU" sz="2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8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его</a:t>
                      </a:r>
                      <a:endParaRPr lang="ru-RU" sz="2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2567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She</a:t>
                      </a:r>
                      <a:r>
                        <a:rPr lang="ru-RU" sz="2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она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Her</a:t>
                      </a:r>
                      <a:r>
                        <a:rPr lang="ru-RU" sz="2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8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её</a:t>
                      </a:r>
                      <a:endParaRPr lang="ru-RU" sz="28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2567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  <a:r>
                        <a:rPr lang="ru-RU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оно, он, она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Its</a:t>
                      </a:r>
                      <a:r>
                        <a:rPr lang="ru-RU" sz="2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28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его, её</a:t>
                      </a:r>
                      <a:endParaRPr lang="ru-RU" sz="28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2567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</a:t>
                      </a:r>
                      <a:r>
                        <a:rPr lang="ru-RU" sz="2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мы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Our</a:t>
                      </a:r>
                      <a:r>
                        <a:rPr lang="ru-RU" sz="2800" b="1" i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наш, наша, наше</a:t>
                      </a:r>
                      <a:endParaRPr lang="ru-RU" sz="2800" b="1" i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2567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r>
                        <a:rPr lang="ru-RU" sz="2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ты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Your</a:t>
                      </a:r>
                      <a:r>
                        <a:rPr lang="ru-RU" sz="2800" b="1" i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ваш,</a:t>
                      </a:r>
                      <a:r>
                        <a:rPr lang="ru-RU" sz="2800" b="1" i="0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ваше, ваша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2567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They</a:t>
                      </a:r>
                      <a:r>
                        <a:rPr lang="ru-RU" sz="2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они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Their</a:t>
                      </a:r>
                      <a:r>
                        <a:rPr lang="ru-RU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их</a:t>
                      </a:r>
                      <a:endParaRPr lang="ru-RU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6766" cy="127478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Простое настоящее время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715404" cy="502602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Употребляется в тех случаях, когда описывается регулярное повторяющее действие или постоянный признак предмета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настоящем времени.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Harry and Emily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plums.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Хэрри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Эмили любят сливы.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Emily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likes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plums.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Эмили любит сливы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Harry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likes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plums.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Хэрри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любит сливы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3571900" cy="5268931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my dog.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feeds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 dog.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feeds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her dog.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its bone.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our dog.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their dog.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your dog.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928670"/>
            <a:ext cx="4071966" cy="4174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ride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my bike. 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rides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his bike.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rides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her bike.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plays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with its bone.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ride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our bike.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ride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their bike.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ride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your bike.</a:t>
            </a: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третьем лице единственного числа настоящего времени к глаголу прибавляется окончание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2000240"/>
            <a:ext cx="29216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2714620"/>
            <a:ext cx="114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4000" b="1" i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[Z]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3500438"/>
            <a:ext cx="1428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runs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feeds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2214546" y="2571744"/>
            <a:ext cx="78581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71868" y="3000372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[S]</a:t>
            </a:r>
            <a:endParaRPr lang="ru-RU" sz="4000" dirty="0"/>
          </a:p>
        </p:txBody>
      </p:sp>
      <p:sp>
        <p:nvSpPr>
          <p:cNvPr id="12" name="Овал 11"/>
          <p:cNvSpPr/>
          <p:nvPr/>
        </p:nvSpPr>
        <p:spPr>
          <a:xfrm>
            <a:off x="3143240" y="3857628"/>
            <a:ext cx="2000264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likes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cooks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86446" y="2786058"/>
            <a:ext cx="1285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[IZ] </a:t>
            </a:r>
            <a:endParaRPr lang="ru-RU" sz="40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643438" y="2500306"/>
            <a:ext cx="121444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1" idx="0"/>
          </p:cNvCxnSpPr>
          <p:nvPr/>
        </p:nvCxnSpPr>
        <p:spPr>
          <a:xfrm rot="5400000">
            <a:off x="3893339" y="282177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5500694" y="3571876"/>
            <a:ext cx="2428892" cy="10001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kisses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686800" cy="628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altLang="ru-RU" sz="3600" b="1" i="1" dirty="0" smtClean="0">
                <a:latin typeface="Times New Roman" pitchFamily="18" charset="0"/>
                <a:cs typeface="Times New Roman" pitchFamily="18" charset="0"/>
              </a:rPr>
              <a:t>Если глагол заканчивается на звонкий согласный или гласный, то окончание будет</a:t>
            </a:r>
            <a:r>
              <a:rPr lang="en-US" alt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i="1" dirty="0" smtClean="0">
                <a:latin typeface="Times New Roman" pitchFamily="18" charset="0"/>
                <a:cs typeface="Times New Roman" pitchFamily="18" charset="0"/>
              </a:rPr>
              <a:t>звучать</a:t>
            </a:r>
            <a:r>
              <a:rPr lang="en-US" altLang="ru-RU" sz="3600" b="1" i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alt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altLang="ru-RU" sz="3600" b="1" i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alt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600" b="1" i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[Z]</a:t>
            </a:r>
          </a:p>
          <a:p>
            <a:pPr>
              <a:spcBef>
                <a:spcPts val="0"/>
              </a:spcBef>
            </a:pPr>
            <a:r>
              <a:rPr lang="ru-RU" altLang="ru-RU" sz="3600" b="1" i="1" dirty="0" smtClean="0">
                <a:latin typeface="Times New Roman" pitchFamily="18" charset="0"/>
                <a:cs typeface="Times New Roman" pitchFamily="18" charset="0"/>
              </a:rPr>
              <a:t>Если глагол заканчивается  на глухой согласный, то окончание будет звучать</a:t>
            </a:r>
            <a:endParaRPr lang="en-US" alt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[S]</a:t>
            </a:r>
          </a:p>
          <a:p>
            <a:pPr>
              <a:spcBef>
                <a:spcPts val="0"/>
              </a:spcBef>
            </a:pPr>
            <a:r>
              <a:rPr lang="ru-RU" altLang="ru-RU" sz="3600" b="1" i="1" dirty="0" smtClean="0">
                <a:latin typeface="Times New Roman" pitchFamily="18" charset="0"/>
                <a:cs typeface="Times New Roman" pitchFamily="18" charset="0"/>
              </a:rPr>
              <a:t> Если глагол заканчивается на </a:t>
            </a:r>
            <a:r>
              <a:rPr lang="ru-RU" altLang="ru-RU" sz="3600" b="1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ru-RU" sz="3600" b="1" i="1" dirty="0" smtClean="0">
                <a:latin typeface="Times New Roman" pitchFamily="18" charset="0"/>
                <a:cs typeface="Times New Roman" pitchFamily="18" charset="0"/>
              </a:rPr>
              <a:t>, x, </a:t>
            </a:r>
            <a:endParaRPr lang="ru-RU" alt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ru-RU" sz="3600" b="1" i="1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ru-RU" sz="3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3600" b="1" i="1" dirty="0" err="1" smtClean="0"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ru-RU" altLang="ru-RU" sz="36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i="1" dirty="0" smtClean="0">
                <a:latin typeface="Times New Roman" pitchFamily="18" charset="0"/>
                <a:cs typeface="Times New Roman" pitchFamily="18" charset="0"/>
              </a:rPr>
              <a:t>то окончание будет звучать </a:t>
            </a:r>
            <a:endParaRPr lang="en-US" alt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ru-RU" sz="3600" b="1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alt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[IZ] </a:t>
            </a:r>
            <a:endParaRPr lang="ru-RU" alt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ru-RU" b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my mum</a:t>
            </a:r>
            <a:r>
              <a:rPr lang="en-US" dirty="0" smtClean="0"/>
              <a:t>.</a:t>
            </a:r>
          </a:p>
          <a:p>
            <a:pPr algn="ctr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kisses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 mum.</a:t>
            </a:r>
          </a:p>
          <a:p>
            <a:pPr algn="ctr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kisses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her mum.</a:t>
            </a:r>
          </a:p>
          <a:p>
            <a:pPr algn="ctr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its bone.</a:t>
            </a:r>
          </a:p>
          <a:p>
            <a:pPr algn="ctr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kiss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our mum.</a:t>
            </a:r>
          </a:p>
          <a:p>
            <a:pPr algn="ctr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their mum.</a:t>
            </a:r>
          </a:p>
          <a:p>
            <a:pPr algn="ctr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kiss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your mum.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Скажи, что они умеют делать по утрам и вечерам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6215074" cy="4383087"/>
          </a:xfrm>
        </p:spPr>
      </p:pic>
      <p:sp>
        <p:nvSpPr>
          <p:cNvPr id="5" name="Прямоугольник 4"/>
          <p:cNvSpPr/>
          <p:nvPr/>
        </p:nvSpPr>
        <p:spPr>
          <a:xfrm>
            <a:off x="357158" y="5643578"/>
            <a:ext cx="5572164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Max  feeds his cat in the morning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0"/>
            <a:ext cx="6257940" cy="571504"/>
          </a:xfrm>
        </p:spPr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Соедини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642918"/>
            <a:ext cx="5000660" cy="5411807"/>
          </a:xfrm>
        </p:spPr>
        <p:txBody>
          <a:bodyPr/>
          <a:lstStyle/>
          <a:p>
            <a:pPr algn="r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desk</a:t>
            </a:r>
          </a:p>
          <a:p>
            <a:pPr algn="r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teddy bear</a:t>
            </a:r>
          </a:p>
          <a:p>
            <a:pPr algn="r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parents </a:t>
            </a:r>
          </a:p>
          <a:p>
            <a:pPr algn="r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flower</a:t>
            </a:r>
          </a:p>
          <a:p>
            <a:pPr algn="r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our</a:t>
            </a:r>
          </a:p>
          <a:p>
            <a:pPr algn="r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Mary</a:t>
            </a:r>
          </a:p>
          <a:p>
            <a:pPr algn="r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wing</a:t>
            </a:r>
          </a:p>
          <a:p>
            <a:pPr algn="r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king</a:t>
            </a:r>
          </a:p>
          <a:p>
            <a:pPr algn="r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kangaroo</a:t>
            </a:r>
          </a:p>
          <a:p>
            <a:pPr algn="r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pink</a:t>
            </a:r>
          </a:p>
          <a:p>
            <a:pPr algn="r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bank</a:t>
            </a:r>
          </a:p>
          <a:p>
            <a:pPr algn="r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English</a:t>
            </a:r>
          </a:p>
          <a:p>
            <a:pPr algn="r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morning</a:t>
            </a:r>
          </a:p>
          <a:p>
            <a:pPr algn="r">
              <a:spcBef>
                <a:spcPts val="0"/>
              </a:spcBef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928670"/>
            <a:ext cx="28575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1.rose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2.Ann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3.evening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4.chair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5.bird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6.queen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7.their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8.doll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9.shop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10.Russian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11.grandparents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12.bear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13.purple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0347 L -0.31771 -0.14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-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31649 -0.20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22066 -0.56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2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-0.325 0.231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711 -0.08403 " pathEditMode="relative" ptsTypes="AA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-0.30243 -0.077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32587 0.172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185 L -0.21858 0.413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0" y="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-0.31267 -0.075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18993 -0.074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11597 0.5381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23663 0.2277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25399 0.228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836613"/>
            <a:ext cx="8569325" cy="360045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00B050"/>
                </a:solidFill>
              </a:rPr>
              <a:t>Good morning, good morning,</a:t>
            </a:r>
            <a:br>
              <a:rPr lang="en-US" sz="4000" b="1" dirty="0" smtClean="0">
                <a:solidFill>
                  <a:srgbClr val="00B050"/>
                </a:solidFill>
              </a:rPr>
            </a:br>
            <a:r>
              <a:rPr lang="en-US" sz="4000" b="1" dirty="0" smtClean="0">
                <a:solidFill>
                  <a:srgbClr val="00B050"/>
                </a:solidFill>
              </a:rPr>
              <a:t>good morning to you </a:t>
            </a:r>
            <a:br>
              <a:rPr lang="en-US" sz="4000" b="1" dirty="0" smtClean="0">
                <a:solidFill>
                  <a:srgbClr val="00B050"/>
                </a:solidFill>
              </a:rPr>
            </a:br>
            <a:r>
              <a:rPr lang="en-US" sz="4000" b="1" dirty="0" smtClean="0">
                <a:solidFill>
                  <a:srgbClr val="00B050"/>
                </a:solidFill>
              </a:rPr>
              <a:t>good morning, good morning,</a:t>
            </a:r>
            <a:br>
              <a:rPr lang="en-US" sz="4000" b="1" dirty="0" smtClean="0">
                <a:solidFill>
                  <a:srgbClr val="00B050"/>
                </a:solidFill>
              </a:rPr>
            </a:br>
            <a:r>
              <a:rPr lang="en-US" sz="4000" b="1" dirty="0" smtClean="0">
                <a:solidFill>
                  <a:srgbClr val="00B050"/>
                </a:solidFill>
              </a:rPr>
              <a:t>I am glad to see you.</a:t>
            </a:r>
            <a:br>
              <a:rPr lang="en-US" sz="4000" b="1" dirty="0" smtClean="0">
                <a:solidFill>
                  <a:srgbClr val="00B050"/>
                </a:solidFill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ru-RU" sz="4000" dirty="0" smtClean="0"/>
          </a:p>
        </p:txBody>
      </p:sp>
      <p:pic>
        <p:nvPicPr>
          <p:cNvPr id="1026" name="Picture 2" descr="N:\уроки афанасьева\картинки\1344779488_pozitivnie_kartinki_s_dobrim_utrom_72477-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14686"/>
            <a:ext cx="4543425" cy="284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Скажи, что есть у детей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142984"/>
            <a:ext cx="6129690" cy="4786346"/>
          </a:xfrm>
        </p:spPr>
      </p:pic>
      <p:sp>
        <p:nvSpPr>
          <p:cNvPr id="5" name="Прямоугольник 4"/>
          <p:cNvSpPr/>
          <p:nvPr/>
        </p:nvSpPr>
        <p:spPr>
          <a:xfrm>
            <a:off x="571472" y="5857892"/>
            <a:ext cx="564360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857892"/>
            <a:ext cx="5715040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Sue has a telephone.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Оцените себя</a:t>
            </a:r>
            <a:endParaRPr lang="ru-RU" alt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Объект 2"/>
          <p:cNvSpPr>
            <a:spLocks noGrp="1"/>
          </p:cNvSpPr>
          <p:nvPr>
            <p:ph idx="4294967295"/>
          </p:nvPr>
        </p:nvSpPr>
        <p:spPr>
          <a:xfrm>
            <a:off x="500034" y="857232"/>
            <a:ext cx="8186766" cy="1428761"/>
          </a:xfrm>
        </p:spPr>
        <p:txBody>
          <a:bodyPr/>
          <a:lstStyle/>
          <a:p>
            <a:pPr algn="ctr">
              <a:buNone/>
            </a:pPr>
            <a:r>
              <a:rPr lang="ru-RU" alt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Выберите смайлик и назовите цвет по – </a:t>
            </a:r>
            <a:r>
              <a:rPr lang="ru-RU" altLang="ru-RU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английски</a:t>
            </a:r>
            <a:r>
              <a:rPr lang="ru-RU" alt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ru-RU" sz="4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ru-RU" alt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609600" y="22098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47700" y="3673001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70C0"/>
              </a:solidFill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09600" y="5036089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2214554"/>
            <a:ext cx="65008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Если вам все было понятно на уроке 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3500438"/>
            <a:ext cx="66437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вам почти все было понятно на уроке </a:t>
            </a:r>
            <a:endParaRPr lang="en-US" alt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4857760"/>
            <a:ext cx="66623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вам было понятно</a:t>
            </a:r>
          </a:p>
          <a:p>
            <a:r>
              <a:rPr lang="ru-RU" alt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совсем немного</a:t>
            </a:r>
            <a:endParaRPr lang="ru-RU" alt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ъект 2"/>
          <p:cNvSpPr>
            <a:spLocks noGrp="1"/>
          </p:cNvSpPr>
          <p:nvPr>
            <p:ph sz="half" idx="4294967295"/>
          </p:nvPr>
        </p:nvSpPr>
        <p:spPr>
          <a:xfrm>
            <a:off x="-428660" y="357166"/>
            <a:ext cx="5572164" cy="3071834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0000" dirty="0" smtClean="0"/>
              <a:t>    </a:t>
            </a:r>
            <a:r>
              <a:rPr lang="en-US" sz="10000" dirty="0" smtClean="0"/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Bye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bye.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 bye.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See you</a:t>
            </a:r>
            <a:r>
              <a:rPr lang="en-US" sz="6600" b="1" dirty="0" smtClean="0">
                <a:solidFill>
                  <a:srgbClr val="FF0000"/>
                </a:solidFill>
              </a:rPr>
              <a:t>.</a:t>
            </a:r>
          </a:p>
          <a:p>
            <a:pPr marL="0" indent="0" eaLnBrk="1" hangingPunct="1"/>
            <a:endParaRPr lang="ru-RU" sz="10000" dirty="0" smtClean="0"/>
          </a:p>
        </p:txBody>
      </p:sp>
      <p:pic>
        <p:nvPicPr>
          <p:cNvPr id="39939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121275" y="2924175"/>
            <a:ext cx="3914775" cy="3783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</a:rPr>
              <a:t>Вспомним правила чтения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428604"/>
            <a:ext cx="90011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ŋ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ri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wi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stocki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morni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eveni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pi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-po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skati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rink, so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si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ng.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44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[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ŋk</a:t>
            </a:r>
            <a:r>
              <a:rPr lang="en-US" sz="44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]pi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nk</a:t>
            </a:r>
            <a:r>
              <a:rPr lang="en-US" sz="44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ba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nk</a:t>
            </a:r>
            <a:r>
              <a:rPr lang="en-US" sz="44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skating ri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nk</a:t>
            </a:r>
            <a:r>
              <a:rPr lang="en-US" sz="44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tha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nk</a:t>
            </a:r>
          </a:p>
          <a:p>
            <a:pPr marL="0" indent="0">
              <a:buNone/>
            </a:pPr>
            <a:r>
              <a:rPr lang="en-US" sz="44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[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ŋ</a:t>
            </a:r>
            <a:r>
              <a:rPr lang="en-US" sz="4400" b="1" dirty="0" err="1" smtClean="0">
                <a:solidFill>
                  <a:srgbClr val="FF0000"/>
                </a:solidFill>
              </a:rPr>
              <a:t>g</a:t>
            </a:r>
            <a:r>
              <a:rPr lang="en-US" sz="44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] ka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ng</a:t>
            </a:r>
            <a:r>
              <a:rPr lang="en-US" sz="44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aroo, E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ng</a:t>
            </a:r>
            <a:r>
              <a:rPr lang="en-US" sz="44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lish</a:t>
            </a:r>
            <a:endParaRPr lang="ru-RU" sz="4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] l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k, b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ks, w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d, 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ks</a:t>
            </a:r>
          </a:p>
          <a:p>
            <a:pPr marL="0" indent="0"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ϳ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] 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lips, p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pils, st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dents, 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Повторим  слова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2051" name="Picture 3" descr="N:\уроки афанасьева\картинки\321b9237fbd53a6660d6bccce020134d_i-222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00108"/>
            <a:ext cx="4286246" cy="485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:\уроки афанасьева\картинки\tmpKXkQsx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5715000" cy="428625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if_big_96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642918"/>
            <a:ext cx="493741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едведь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714356"/>
            <a:ext cx="514353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esents-11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000108"/>
            <a:ext cx="3143272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437</Words>
  <Application>Microsoft Office PowerPoint</Application>
  <PresentationFormat>Экран (4:3)</PresentationFormat>
  <Paragraphs>117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</vt:lpstr>
      <vt:lpstr>Good morning, good morning, good morning to you  good morning, good morning, I am glad to see you.  </vt:lpstr>
      <vt:lpstr>Слайд 3</vt:lpstr>
      <vt:lpstr>Слайд 4</vt:lpstr>
      <vt:lpstr>Повторим  слова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Простое настоящее время</vt:lpstr>
      <vt:lpstr>Слайд 14</vt:lpstr>
      <vt:lpstr>Слайд 15</vt:lpstr>
      <vt:lpstr>Слайд 16</vt:lpstr>
      <vt:lpstr>Слайд 17</vt:lpstr>
      <vt:lpstr>Скажи, что они умеют делать по утрам и вечерам.</vt:lpstr>
      <vt:lpstr>Соедини слова</vt:lpstr>
      <vt:lpstr>Скажи, что есть у детей</vt:lpstr>
      <vt:lpstr>Оцените себя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kelttt05</cp:lastModifiedBy>
  <cp:revision>53</cp:revision>
  <dcterms:created xsi:type="dcterms:W3CDTF">2014-06-15T09:49:01Z</dcterms:created>
  <dcterms:modified xsi:type="dcterms:W3CDTF">2017-09-12T17:29:54Z</dcterms:modified>
</cp:coreProperties>
</file>